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438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22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89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645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428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55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08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35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18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95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6E986-4E91-4A53-B2EB-87557E073A7D}" type="datetimeFigureOut">
              <a:rPr lang="ru-RU" smtClean="0"/>
              <a:t>07.01.2019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37335-40C4-47E6-97B4-D6C2DF863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72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/>
              <a:t>Дәріс 5.</a:t>
            </a:r>
            <a:r>
              <a:rPr lang="kk-KZ" dirty="0"/>
              <a:t> </a:t>
            </a:r>
            <a:r>
              <a:rPr lang="kk-KZ" b="1" dirty="0"/>
              <a:t> </a:t>
            </a:r>
            <a:r>
              <a:rPr lang="kk-KZ" dirty="0"/>
              <a:t>Деректерді зияткерлік талдау алгоритмдеріне шолу. Жеңілдетілген Байес алгоритмі.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52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Классификациялар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k-KZ" sz="2800" dirty="0" smtClean="0"/>
              <a:t>Шешімдер ағаштары көмегімен классификация;</a:t>
            </a:r>
          </a:p>
          <a:p>
            <a:r>
              <a:rPr lang="kk-KZ" sz="2800" dirty="0" smtClean="0"/>
              <a:t>Байес классификациясы;</a:t>
            </a:r>
          </a:p>
          <a:p>
            <a:r>
              <a:rPr lang="kk-KZ" sz="2800" dirty="0" smtClean="0"/>
              <a:t>Жасанды нейронды желілер көмегімен </a:t>
            </a:r>
            <a:r>
              <a:rPr lang="kk-KZ" sz="2800" dirty="0" smtClean="0"/>
              <a:t>классификация;</a:t>
            </a:r>
          </a:p>
          <a:p>
            <a:r>
              <a:rPr lang="kk-KZ" sz="2800" dirty="0" smtClean="0"/>
              <a:t>Тірек векторлары әдісімен классификация;</a:t>
            </a:r>
          </a:p>
          <a:p>
            <a:r>
              <a:rPr lang="kk-KZ" sz="2800" dirty="0" smtClean="0"/>
              <a:t>Статистикалық әдітер</a:t>
            </a:r>
            <a:r>
              <a:rPr lang="en-US" sz="2800" dirty="0" smtClean="0"/>
              <a:t>, </a:t>
            </a:r>
            <a:r>
              <a:rPr lang="kk-KZ" sz="2800" dirty="0" smtClean="0"/>
              <a:t>сызықты регрессия;</a:t>
            </a:r>
          </a:p>
          <a:p>
            <a:r>
              <a:rPr lang="kk-KZ" sz="2800" dirty="0" smtClean="0"/>
              <a:t>Жақсы көрші әдісімен классификациясы;</a:t>
            </a:r>
          </a:p>
          <a:p>
            <a:r>
              <a:rPr lang="en-US" sz="2800" dirty="0" smtClean="0"/>
              <a:t>CBR-</a:t>
            </a:r>
            <a:r>
              <a:rPr lang="kk-KZ" sz="2800" dirty="0" smtClean="0"/>
              <a:t>әдісімен классификация;</a:t>
            </a:r>
          </a:p>
          <a:p>
            <a:r>
              <a:rPr lang="kk-KZ" sz="2800" dirty="0" smtClean="0"/>
              <a:t>Генетикалық алгоритмдер көмегімен классификация.</a:t>
            </a:r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51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</a:t>
            </a:r>
            <a:r>
              <a:rPr lang="kk-KZ" dirty="0" smtClean="0"/>
              <a:t>үдерісі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528" y="1700808"/>
            <a:ext cx="7818437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323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Модельді пайдалану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1800225"/>
            <a:ext cx="7808913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45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dirty="0" smtClean="0"/>
              <a:t>Кластеризация және классификация есеп</a:t>
            </a:r>
            <a:endParaRPr lang="ru-RU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247775"/>
            <a:ext cx="71993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716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de752b025ba13a651adf8778211e921c77ea3c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51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Дәріс 5.  Деректерді зияткерлік талдау алгоритмдеріне шолу. Жеңілдетілген Байес алгоритмі. </vt:lpstr>
      <vt:lpstr>Классификациялар</vt:lpstr>
      <vt:lpstr>Классификация үдерісі</vt:lpstr>
      <vt:lpstr>Модельді пайдалану</vt:lpstr>
      <vt:lpstr>Кластеризация және классификация есеп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5.  Деректерді зияткерлік талдау алгоритмдеріне шолу. Жеңілдетілген Байес алгоритмі.</dc:title>
  <dc:creator>БахНаз</dc:creator>
  <cp:lastModifiedBy>БахНаз</cp:lastModifiedBy>
  <cp:revision>7</cp:revision>
  <dcterms:created xsi:type="dcterms:W3CDTF">2019-01-07T16:15:33Z</dcterms:created>
  <dcterms:modified xsi:type="dcterms:W3CDTF">2019-01-07T16:55:11Z</dcterms:modified>
</cp:coreProperties>
</file>